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601200" cy="128016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73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20918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20918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6659FFB-4B20-414F-AC52-E7677F187EDC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151188" y="1795463"/>
            <a:ext cx="3636962" cy="4849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934" y="6914823"/>
            <a:ext cx="7951470" cy="5657582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13647547"/>
            <a:ext cx="4307046" cy="720917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992" y="13647547"/>
            <a:ext cx="4307046" cy="720917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FA14BD7B-5257-43A8-AFC6-61C3F9634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40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53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65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99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047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59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9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29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62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08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81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937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23EE7-BBC6-4A27-9086-EE940C85DDDF}" type="datetimeFigureOut">
              <a:rPr lang="zh-TW" altLang="en-US" smtClean="0"/>
              <a:t>2023/11/22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9F624-B138-4BB7-9CC7-188315880F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23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 descr="3.jpg">
            <a:extLst>
              <a:ext uri="{FF2B5EF4-FFF2-40B4-BE49-F238E27FC236}">
                <a16:creationId xmlns:a16="http://schemas.microsoft.com/office/drawing/2014/main" id="{420BE811-1F79-405D-AD21-90911392E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3F482D"/>
              </a:clrFrom>
              <a:clrTo>
                <a:srgbClr val="3F482D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25361"/>
          <a:stretch/>
        </p:blipFill>
        <p:spPr>
          <a:xfrm>
            <a:off x="1" y="3257138"/>
            <a:ext cx="9601200" cy="9544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內容版面配置區 3" descr="2.jpg">
            <a:extLst>
              <a:ext uri="{FF2B5EF4-FFF2-40B4-BE49-F238E27FC236}">
                <a16:creationId xmlns:a16="http://schemas.microsoft.com/office/drawing/2014/main" id="{A7A54046-9318-4DAE-BC19-7E346F49D2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6055360" y="1311065"/>
            <a:ext cx="1545258" cy="1367986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88EFF23-F9BC-488B-A8A6-A2137D1EF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86620" y="14844"/>
            <a:ext cx="5096980" cy="942720"/>
          </a:xfrm>
        </p:spPr>
        <p:txBody>
          <a:bodyPr>
            <a:normAutofit/>
          </a:bodyPr>
          <a:lstStyle/>
          <a:p>
            <a:r>
              <a:rPr lang="zh-TW" altLang="en-US" sz="3000" b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應英系學期實習心得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4CBBB38-B7C4-4055-932F-E8525648C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2354" y="1250078"/>
            <a:ext cx="2344009" cy="1972331"/>
          </a:xfrm>
          <a:prstGeom prst="roundRect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大頭貼照放置區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BBE6E6D-7BC8-4F91-A078-71327E74036C}"/>
              </a:ext>
            </a:extLst>
          </p:cNvPr>
          <p:cNvSpPr txBox="1"/>
          <p:nvPr/>
        </p:nvSpPr>
        <p:spPr>
          <a:xfrm>
            <a:off x="4800600" y="1418158"/>
            <a:ext cx="29819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班級：</a:t>
            </a:r>
            <a:endParaRPr lang="en-US" altLang="zh-TW" sz="14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姓名：</a:t>
            </a:r>
            <a:endParaRPr lang="en-US" altLang="zh-TW" sz="14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實習機構：</a:t>
            </a:r>
            <a:endParaRPr lang="en-US" altLang="zh-TW" sz="14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AF999264-8E26-4E2A-8A57-33D12B725F25}"/>
              </a:ext>
            </a:extLst>
          </p:cNvPr>
          <p:cNvSpPr txBox="1">
            <a:spLocks/>
          </p:cNvSpPr>
          <p:nvPr/>
        </p:nvSpPr>
        <p:spPr>
          <a:xfrm>
            <a:off x="4886960" y="10223137"/>
            <a:ext cx="3159762" cy="2164080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實習照放置區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7AF97D02-EA8E-45E4-AE1E-1C51F065E122}"/>
              </a:ext>
            </a:extLst>
          </p:cNvPr>
          <p:cNvSpPr txBox="1">
            <a:spLocks/>
          </p:cNvSpPr>
          <p:nvPr/>
        </p:nvSpPr>
        <p:spPr>
          <a:xfrm>
            <a:off x="1554479" y="10223137"/>
            <a:ext cx="3159761" cy="2164080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實習照放置區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副標題 2">
            <a:extLst>
              <a:ext uri="{FF2B5EF4-FFF2-40B4-BE49-F238E27FC236}">
                <a16:creationId xmlns:a16="http://schemas.microsoft.com/office/drawing/2014/main" id="{ADEAD191-6CA0-4D88-B980-C07AD6360340}"/>
              </a:ext>
            </a:extLst>
          </p:cNvPr>
          <p:cNvSpPr txBox="1">
            <a:spLocks/>
          </p:cNvSpPr>
          <p:nvPr/>
        </p:nvSpPr>
        <p:spPr>
          <a:xfrm>
            <a:off x="7443289" y="3048301"/>
            <a:ext cx="1991362" cy="2357173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實習照放置區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副標題 2">
            <a:extLst>
              <a:ext uri="{FF2B5EF4-FFF2-40B4-BE49-F238E27FC236}">
                <a16:creationId xmlns:a16="http://schemas.microsoft.com/office/drawing/2014/main" id="{4D9AED05-8F87-438B-B3F7-E2D596FBF1E0}"/>
              </a:ext>
            </a:extLst>
          </p:cNvPr>
          <p:cNvSpPr txBox="1">
            <a:spLocks/>
          </p:cNvSpPr>
          <p:nvPr/>
        </p:nvSpPr>
        <p:spPr>
          <a:xfrm>
            <a:off x="7443289" y="5556350"/>
            <a:ext cx="1991362" cy="2182519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實習照放置區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副標題 2">
            <a:extLst>
              <a:ext uri="{FF2B5EF4-FFF2-40B4-BE49-F238E27FC236}">
                <a16:creationId xmlns:a16="http://schemas.microsoft.com/office/drawing/2014/main" id="{CF2238F5-0C3F-4731-AB98-06C3D83197FB}"/>
              </a:ext>
            </a:extLst>
          </p:cNvPr>
          <p:cNvSpPr txBox="1">
            <a:spLocks/>
          </p:cNvSpPr>
          <p:nvPr/>
        </p:nvSpPr>
        <p:spPr>
          <a:xfrm>
            <a:off x="7443289" y="7889744"/>
            <a:ext cx="1991362" cy="2182519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實習照放置區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D43FDC4A-9BEC-4DB4-B6C7-CDDA97822156}"/>
              </a:ext>
            </a:extLst>
          </p:cNvPr>
          <p:cNvSpPr txBox="1"/>
          <p:nvPr/>
        </p:nvSpPr>
        <p:spPr>
          <a:xfrm>
            <a:off x="203202" y="3368675"/>
            <a:ext cx="7113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250 words in English</a:t>
            </a:r>
            <a:endParaRPr lang="zh-TW" altLang="zh-TW" dirty="0"/>
          </a:p>
        </p:txBody>
      </p:sp>
      <p:pic>
        <p:nvPicPr>
          <p:cNvPr id="17" name="圖片 16" descr="1.gif">
            <a:extLst>
              <a:ext uri="{FF2B5EF4-FFF2-40B4-BE49-F238E27FC236}">
                <a16:creationId xmlns:a16="http://schemas.microsoft.com/office/drawing/2014/main" id="{EE06D095-7521-4658-AB53-27B915AF9D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tretch>
            <a:fillRect/>
          </a:stretch>
        </p:blipFill>
        <p:spPr>
          <a:xfrm>
            <a:off x="1592582" y="452228"/>
            <a:ext cx="1991362" cy="595828"/>
          </a:xfrm>
          <a:prstGeom prst="rect">
            <a:avLst/>
          </a:prstGeom>
        </p:spPr>
      </p:pic>
      <p:sp>
        <p:nvSpPr>
          <p:cNvPr id="19" name="文字方塊 18">
            <a:extLst>
              <a:ext uri="{FF2B5EF4-FFF2-40B4-BE49-F238E27FC236}">
                <a16:creationId xmlns:a16="http://schemas.microsoft.com/office/drawing/2014/main" id="{10F69B7B-C03D-4F93-98D3-A3DCBC8835CC}"/>
              </a:ext>
            </a:extLst>
          </p:cNvPr>
          <p:cNvSpPr txBox="1"/>
          <p:nvPr/>
        </p:nvSpPr>
        <p:spPr>
          <a:xfrm>
            <a:off x="163650" y="3347630"/>
            <a:ext cx="7113089" cy="6709302"/>
          </a:xfrm>
          <a:prstGeom prst="rect">
            <a:avLst/>
          </a:prstGeom>
          <a:noFill/>
          <a:ln w="12700">
            <a:solidFill>
              <a:schemeClr val="accent5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093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54</Words>
  <Application>Microsoft Office PowerPoint</Application>
  <PresentationFormat>A3 紙張 (297x420 公釐)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應英系學期實習心得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2022應英系學期實習心得</dc:title>
  <dc:creator>廖家逸</dc:creator>
  <cp:lastModifiedBy>User</cp:lastModifiedBy>
  <cp:revision>9</cp:revision>
  <cp:lastPrinted>2022-04-07T05:30:32Z</cp:lastPrinted>
  <dcterms:created xsi:type="dcterms:W3CDTF">2022-04-03T20:10:56Z</dcterms:created>
  <dcterms:modified xsi:type="dcterms:W3CDTF">2023-11-22T05:44:35Z</dcterms:modified>
</cp:coreProperties>
</file>